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35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60F83-BF9E-4F94-84C7-23FE31188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D30BD-2A32-4DBA-B3EB-846DBDFA5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1F528-9494-41FC-A712-329E51CF5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01608-C7C7-4031-9610-76D28F7A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6788A-6E6A-4708-B37B-80A4DFEE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3245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5AB42-347B-4B4F-9504-BD44DBE9B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097B1-C48F-4A3A-9BAA-BD6AE3FCF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0E9D8-9769-40CC-A9C0-AE7A89D4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8756E-27EF-4D7F-893C-0203AA59A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7BB6D-DE7F-4387-8537-B4E05CFC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799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F7EEF-ECD3-4A85-93C2-8508FA0FB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8EE27-C642-43FE-83E2-9D322B7B4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CB26A-D5E6-43B1-A08F-6AA780680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D9152-58FA-4458-A3C8-5CF6347E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10390-FC73-4D97-949C-1D2B8B34C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39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0E8E-DA91-4584-9D4A-58401D23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04D8-58F9-4721-93FF-0096682A7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5CFE6-01DB-4E84-A30D-99AF282AB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547FE-6E85-4F0E-BDA6-6B66AC542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3CB6F-7F25-419F-870B-88409237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9534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ED421-69B2-4B7F-B2C4-A5F01ED54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22BC-492C-40E5-B590-F71D0516F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18D73-7EE8-4A56-B408-5F37F6247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C27E5-2C2B-4182-A4A6-60C2951BF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B38DC-CB6F-4441-9D62-61D4C7F47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920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B06E2-2824-454C-AEDF-2BE348D8D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68539-EB3F-46E6-AA8B-53D4AB3C9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09C67-671F-46B1-BEA4-D945BEF88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051CD-D65C-4022-9362-4A9F5161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C1E88-3612-436A-AF07-04F98E437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120FE-2693-4CFB-94B4-6219B8D7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831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66E6-C96D-4E51-BCA0-D622C3DAB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1440A-0E98-458E-91BC-5C713598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20769-4DA6-4C3C-BDB2-01FF213F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43C228-2E23-43C2-A107-E1374235E2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295B8-C824-432B-A0B0-0079552DC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6C11DF-509E-4B3A-905B-6BB6794A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358313-01EA-41D7-A33E-CC857D80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3A664-BE7F-468B-917F-B15CA30C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96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BFF84-9FF5-4C47-81E8-5DA0BF5A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C4E76-CECA-4176-A4B4-3D1E0DA06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023D3-E749-4913-9F08-EDCE7F161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BCB1F-AC58-475D-9F83-AA20A9ED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80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51539-9281-48E3-BA74-E8BD0B78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645EF-9C5D-4753-A4E0-F6BE3D3E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9777E2-9F77-4EA2-A5D8-5C6E00CAF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44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8E44-832C-4A89-A74A-06263A84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E9D9-54A8-46F0-ABBA-031AFCEF9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D92E7-D001-4F11-B17C-1DDFB2EA2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20C15-D4F8-4F30-BE70-0A722A68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EFD66-BD2A-46D2-B3CA-FD2DAE50D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5AD8A-07AF-4D23-93AC-ECD2B874A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41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CAE2-896E-4C89-8640-78D6F9D5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CD4BA0-9C60-45FA-AD42-2BD2A7FC0D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FDEE4-9588-4ECE-B66A-22DF8B87B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B61E5-4E91-4F31-A980-FDDD42EA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F853EF-D52F-4760-AC5C-B6822424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B9452-144B-43A2-B00B-59B9E858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365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B6F65-38A8-4EF8-9BA8-A6D648E39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8920D-124B-42A4-AABA-111B2B00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90EF3-C395-4B24-BB40-B8CA2D420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D14FD-639D-43BC-BC2C-B1EF798EA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B9654-7DC1-445E-9FB3-36483164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87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4C2F-A17B-4219-BA65-9C1C705E31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0C37D-B58E-48D5-A77F-BC63560DDF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Vídeo reduzido</a:t>
            </a:r>
          </a:p>
        </p:txBody>
      </p:sp>
    </p:spTree>
    <p:extLst>
      <p:ext uri="{BB962C8B-B14F-4D97-AF65-F5344CB8AC3E}">
        <p14:creationId xmlns:p14="http://schemas.microsoft.com/office/powerpoint/2010/main" val="26385774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CFE0A04A-B153-439A-9B53-9EE9F735123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688646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14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 BI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Leandro Daniel</dc:creator>
  <cp:lastModifiedBy>Leandro Daniel</cp:lastModifiedBy>
  <cp:revision>5</cp:revision>
  <dcterms:created xsi:type="dcterms:W3CDTF">2020-06-21T15:01:08Z</dcterms:created>
  <dcterms:modified xsi:type="dcterms:W3CDTF">2020-06-21T15:28:53Z</dcterms:modified>
</cp:coreProperties>
</file>